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8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95275"/>
            <a:ext cx="8915399" cy="226278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«ЛОГОПЕДИЧЕСКИЙ ПЛАНШЕТ - МАГАЗИН»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2558056"/>
            <a:ext cx="8915399" cy="112628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МНОГОФУНКЦИОНАЛЬНАЯ ИГРА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1850" y="3897507"/>
            <a:ext cx="4400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Учитель-логопед: Алина Рифовна</a:t>
            </a:r>
          </a:p>
          <a:p>
            <a:pPr algn="r"/>
            <a:r>
              <a:rPr lang="ru-RU" dirty="0" smtClean="0"/>
              <a:t> Мастерова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72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3735" marR="648335" indent="-1270" algn="just">
              <a:spcBef>
                <a:spcPts val="255"/>
              </a:spcBef>
              <a:spcAft>
                <a:spcPts val="0"/>
              </a:spcAft>
            </a:pP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	Игра </a:t>
            </a:r>
            <a:r>
              <a:rPr lang="ru-RU" dirty="0">
                <a:ea typeface="Constantia" panose="02030602050306030303" pitchFamily="18" charset="0"/>
                <a:cs typeface="Constantia" panose="02030602050306030303" pitchFamily="18" charset="0"/>
              </a:rPr>
              <a:t>– основной вид деятельности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дошкольника. </a:t>
            </a:r>
          </a:p>
          <a:p>
            <a:pPr marL="673735" marR="648335" indent="-1270" algn="just">
              <a:spcBef>
                <a:spcPts val="255"/>
              </a:spcBef>
              <a:spcAft>
                <a:spcPts val="0"/>
              </a:spcAft>
            </a:pP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	Использование специально подобранных игр </a:t>
            </a:r>
            <a:r>
              <a:rPr lang="ru-RU" dirty="0">
                <a:ea typeface="Constantia" panose="02030602050306030303" pitchFamily="18" charset="0"/>
                <a:cs typeface="Constantia" panose="02030602050306030303" pitchFamily="18" charset="0"/>
              </a:rPr>
              <a:t>на индивидуальных занятиях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создает максимально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благоприятные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условия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для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развития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детей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и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позволяет</a:t>
            </a:r>
            <a:r>
              <a:rPr lang="ru-RU" spc="-5" dirty="0" smtClean="0">
                <a:ea typeface="Constantia" panose="02030602050306030303" pitchFamily="18" charset="0"/>
                <a:cs typeface="Constantia" panose="02030602050306030303" pitchFamily="18" charset="0"/>
              </a:rPr>
              <a:t> </a:t>
            </a:r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решать педагогические и коррекционные задачи в естественных для ребенка условиях - игровой деятельности.</a:t>
            </a:r>
            <a:endParaRPr lang="ru-RU" dirty="0">
              <a:effectLst/>
              <a:ea typeface="Constantia" panose="02030602050306030303" pitchFamily="18" charset="0"/>
              <a:cs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2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</a:t>
            </a:r>
            <a:r>
              <a:rPr lang="ru-RU" dirty="0" smtClean="0"/>
              <a:t>Автоматизация </a:t>
            </a:r>
            <a:r>
              <a:rPr lang="ru-RU" dirty="0"/>
              <a:t>поставленных звуков речи — это очень утомительный процесс, требующий от ребенка большого напряжения, многократного повторения одного и того же материала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		Однообразное </a:t>
            </a:r>
            <a:r>
              <a:rPr lang="ru-RU" dirty="0"/>
              <a:t>повторение быстро надоедает ребенку. </a:t>
            </a:r>
            <a:r>
              <a:rPr lang="ru-RU" b="1" dirty="0" smtClean="0"/>
              <a:t>«Логопедический планшет – магазин» </a:t>
            </a:r>
            <a:r>
              <a:rPr lang="ru-RU" dirty="0" smtClean="0"/>
              <a:t>поможет </a:t>
            </a:r>
            <a:r>
              <a:rPr lang="ru-RU" dirty="0"/>
              <a:t>сделать занятия более увлекательными, </a:t>
            </a:r>
            <a:r>
              <a:rPr lang="ru-RU" dirty="0" smtClean="0"/>
              <a:t>эффективными</a:t>
            </a:r>
            <a:r>
              <a:rPr lang="ru-RU" dirty="0"/>
              <a:t>, поскольку ребенок не просто будет выполнять задание, а будет вовлечен в игровой сюжет. Это поможет активизировать внимание </a:t>
            </a:r>
            <a:r>
              <a:rPr lang="ru-RU" dirty="0" smtClean="0"/>
              <a:t>ребенка</a:t>
            </a:r>
            <a:r>
              <a:rPr lang="ru-RU" dirty="0"/>
              <a:t>, максимально долго поддерживать интерес к изучаемому </a:t>
            </a:r>
            <a:r>
              <a:rPr lang="ru-RU" dirty="0" err="1" smtClean="0"/>
              <a:t>материа-лу</a:t>
            </a:r>
            <a:r>
              <a:rPr lang="ru-RU" dirty="0" smtClean="0"/>
              <a:t> </a:t>
            </a:r>
            <a:r>
              <a:rPr lang="ru-RU" dirty="0"/>
              <a:t>на протяжении всего занятия.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05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детей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</a:t>
            </a:r>
            <a:r>
              <a:rPr lang="ru-RU" b="1" dirty="0" smtClean="0"/>
              <a:t>Логопедический планшет «Магазин» </a:t>
            </a:r>
            <a:r>
              <a:rPr lang="ru-RU" dirty="0" smtClean="0"/>
              <a:t>предназначен </a:t>
            </a:r>
            <a:r>
              <a:rPr lang="ru-RU" dirty="0"/>
              <a:t>для индивидуальной работы с </a:t>
            </a:r>
            <a:r>
              <a:rPr lang="ru-RU" dirty="0" smtClean="0"/>
              <a:t>детьми 4–7 </a:t>
            </a:r>
            <a:r>
              <a:rPr lang="ru-RU" dirty="0"/>
              <a:t>лет с речевыми </a:t>
            </a:r>
            <a:r>
              <a:rPr lang="ru-RU" dirty="0" smtClean="0"/>
              <a:t>нарушениями Рекомендую использовать на </a:t>
            </a:r>
            <a:r>
              <a:rPr lang="ru-RU" dirty="0"/>
              <a:t>индивидуальных занятиях с детьми, как часть НОД, в самостоятельной деятельности </a:t>
            </a:r>
            <a:r>
              <a:rPr lang="ru-RU" dirty="0" smtClean="0"/>
              <a:t>детей.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1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</a:t>
            </a:r>
            <a:r>
              <a:rPr lang="ru-RU" dirty="0"/>
              <a:t>Формирование правильного звукопроизношения у детей дошкольного возраста с речевыми </a:t>
            </a:r>
            <a:r>
              <a:rPr lang="ru-RU" dirty="0" smtClean="0"/>
              <a:t>нарушениями.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72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0425" y="1283605"/>
            <a:ext cx="102182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/>
              <a:t>Автоматизировать </a:t>
            </a:r>
            <a:r>
              <a:rPr lang="ru-RU" sz="1600" dirty="0"/>
              <a:t>и </a:t>
            </a:r>
            <a:r>
              <a:rPr lang="ru-RU" sz="1600" dirty="0" smtClean="0"/>
              <a:t>дифференцировать звуки </a:t>
            </a:r>
            <a:r>
              <a:rPr lang="ru-RU" sz="1600" dirty="0"/>
              <a:t>речи на уровне </a:t>
            </a:r>
            <a:r>
              <a:rPr lang="ru-RU" sz="1600" dirty="0" smtClean="0"/>
              <a:t>изолированного</a:t>
            </a:r>
            <a:r>
              <a:rPr lang="ru-RU" sz="1600" dirty="0"/>
              <a:t>, слогового произношения, а так же в словах и предложениях. </a:t>
            </a:r>
            <a:endParaRPr lang="ru-RU" sz="1600" dirty="0" smtClean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находить (называть) картинки с заданным автоматизируемым звуком;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называть слова с заданным автоматизируемым звуком по картинкам (сопряженно и отраженно);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запоминать и воспроизводить группу слов с опорой на картинки</a:t>
            </a:r>
            <a:r>
              <a:rPr lang="ru-RU" altLang="ru-RU" sz="1600" b="1" dirty="0">
                <a:ea typeface="Times New Roman" panose="02020603050405020304" pitchFamily="18" charset="0"/>
              </a:rPr>
              <a:t>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определять позицию изучаемого звука в словах (звук в начале, середине, конце слова).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разделять слова с заданным автоматизируемым звуком на слоги</a:t>
            </a:r>
            <a:r>
              <a:rPr lang="ru-RU" altLang="ru-RU" sz="1600" b="1" dirty="0">
                <a:ea typeface="Times New Roman" panose="02020603050405020304" pitchFamily="18" charset="0"/>
              </a:rPr>
              <a:t>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smtClean="0">
                <a:ea typeface="Times New Roman" panose="02020603050405020304" pitchFamily="18" charset="0"/>
              </a:rPr>
              <a:t>Учить </a:t>
            </a:r>
            <a:r>
              <a:rPr lang="ru-RU" altLang="ru-RU" sz="1600" dirty="0">
                <a:ea typeface="Times New Roman" panose="02020603050405020304" pitchFamily="18" charset="0"/>
              </a:rPr>
              <a:t>называть родительный падеж множественного числа существительных, изображенных на картинке;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 smtClean="0">
                <a:ea typeface="Times New Roman" panose="02020603050405020304" pitchFamily="18" charset="0"/>
              </a:rPr>
              <a:t>Учить прямому и обратному счету с предметами, изображенными на картинке (1</a:t>
            </a:r>
            <a:r>
              <a:rPr lang="ru-RU" altLang="ru-RU" sz="1600" dirty="0">
                <a:ea typeface="Times New Roman" panose="02020603050405020304" pitchFamily="18" charset="0"/>
              </a:rPr>
              <a:t> </a:t>
            </a:r>
            <a:r>
              <a:rPr lang="ru-RU" altLang="ru-RU" sz="1600" dirty="0" smtClean="0">
                <a:ea typeface="Times New Roman" panose="02020603050405020304" pitchFamily="18" charset="0"/>
              </a:rPr>
              <a:t>-5; 5-1; 1-10; 10-1);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подбирать слова к притяжательным местоимениям </a:t>
            </a:r>
            <a:r>
              <a:rPr lang="ru-RU" altLang="ru-RU" sz="1600" b="1" dirty="0">
                <a:ea typeface="Times New Roman" panose="02020603050405020304" pitchFamily="18" charset="0"/>
              </a:rPr>
              <a:t>мой, моя, мое, мои </a:t>
            </a:r>
            <a:r>
              <a:rPr lang="ru-RU" altLang="ru-RU" sz="1600" dirty="0">
                <a:ea typeface="Times New Roman" panose="02020603050405020304" pitchFamily="18" charset="0"/>
              </a:rPr>
              <a:t>и проговаривать полученные словосочетания;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называть существительные с уменьшительно-ласкательным значением</a:t>
            </a:r>
            <a:r>
              <a:rPr lang="ru-RU" altLang="ru-RU" sz="1600" b="1" dirty="0">
                <a:ea typeface="Times New Roman" panose="02020603050405020304" pitchFamily="18" charset="0"/>
              </a:rPr>
              <a:t>;</a:t>
            </a:r>
            <a:endParaRPr lang="ru-RU" altLang="ru-RU" sz="1600" dirty="0"/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altLang="ru-RU" sz="1600" dirty="0">
                <a:ea typeface="Times New Roman" panose="02020603050405020304" pitchFamily="18" charset="0"/>
              </a:rPr>
              <a:t>Учить составлять предложения по предметным картинкам с помощью вопросов, по образцу, самостоятельно</a:t>
            </a:r>
            <a:r>
              <a:rPr lang="ru-RU" altLang="ru-RU" sz="1600" dirty="0" smtClean="0">
                <a:ea typeface="Times New Roman" panose="02020603050405020304" pitchFamily="18" charset="0"/>
              </a:rPr>
              <a:t>.</a:t>
            </a:r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 smtClean="0"/>
              <a:t>Развивать фонематическое восприятие.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Развивать</a:t>
            </a:r>
            <a:r>
              <a:rPr lang="ru-RU" sz="1600" dirty="0" smtClean="0"/>
              <a:t> мелкую моторику пальцев рук.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Развивать</a:t>
            </a:r>
            <a:r>
              <a:rPr lang="ru-RU" sz="1600" dirty="0" smtClean="0"/>
              <a:t> внимание, зрительное восприятие, память, мышление.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31" name="Рисунок 2" descr="https://fsd.multiurok.ru/html/2022/04/24/s_6265a0d150204/phpmdivB8_Avtomatizaciya-svistyacshih-zvukov-u-detej_html_29c72e24d7550c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809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1" descr="https://fsd.multiurok.ru/html/2022/04/24/s_6265a0d150204/phpmdivB8_Avtomatizaciya-svistyacshih-zvukov-u-detej_html_7b2f048ee734ccc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975"/>
            <a:ext cx="1809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ДЛЯ ИГРЫ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Фетр;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3 декоративные пуговицы;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Картинки на автоматизируемый звук;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Прозрачная пленка;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/>
              <a:t>Лента – липучка.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5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МОЖЕТ ИСПОЛЬЗОВАТЬ В ЗАНЯТИЯХ С ДЕТЬМИ?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Учителя-логопеды;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Воспитатели</a:t>
            </a:r>
            <a:r>
              <a:rPr lang="ru-RU" dirty="0"/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Родители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02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0925" y="1905000"/>
            <a:ext cx="89116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a typeface="Constantia" panose="02030602050306030303" pitchFamily="18" charset="0"/>
                <a:cs typeface="Constantia" panose="02030602050306030303" pitchFamily="18" charset="0"/>
              </a:rPr>
              <a:t>		</a:t>
            </a:r>
            <a:endParaRPr lang="ru-RU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dirty="0" smtClean="0"/>
              <a:t>повышение </a:t>
            </a:r>
            <a:r>
              <a:rPr lang="ru-RU" dirty="0"/>
              <a:t>интереса к автоматизации звуков речи и развитию речевой активности;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dirty="0" smtClean="0"/>
              <a:t>развитие </a:t>
            </a:r>
            <a:r>
              <a:rPr lang="ru-RU" dirty="0"/>
              <a:t>слухового и зрительного внимания, </a:t>
            </a:r>
            <a:r>
              <a:rPr lang="ru-RU" dirty="0" smtClean="0"/>
              <a:t>восприятия</a:t>
            </a:r>
            <a:r>
              <a:rPr lang="ru-RU" dirty="0"/>
              <a:t>, памяти, мышления;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dirty="0" smtClean="0"/>
              <a:t>развитие </a:t>
            </a:r>
            <a:r>
              <a:rPr lang="ru-RU" dirty="0"/>
              <a:t>артикуляционной моторики;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dirty="0" smtClean="0"/>
              <a:t>развитие </a:t>
            </a:r>
            <a:r>
              <a:rPr lang="ru-RU" dirty="0"/>
              <a:t>мелкой моторики </a:t>
            </a:r>
            <a:r>
              <a:rPr lang="ru-RU" dirty="0" smtClean="0"/>
              <a:t>пальцев рук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13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</TotalTime>
  <Words>158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Century Gothic</vt:lpstr>
      <vt:lpstr>Constantia</vt:lpstr>
      <vt:lpstr>Times New Roman</vt:lpstr>
      <vt:lpstr>Wingdings</vt:lpstr>
      <vt:lpstr>Wingdings 3</vt:lpstr>
      <vt:lpstr>Легкий дым</vt:lpstr>
      <vt:lpstr>«ЛОГОПЕДИЧЕСКИЙ ПЛАНШЕТ - МАГАЗИН»</vt:lpstr>
      <vt:lpstr>АКТУАЛЬНОСТЬ</vt:lpstr>
      <vt:lpstr>ПРОБЛЕМА</vt:lpstr>
      <vt:lpstr>Категория детей</vt:lpstr>
      <vt:lpstr>ЦЕЛЬ</vt:lpstr>
      <vt:lpstr>ЗАДАЧИ</vt:lpstr>
      <vt:lpstr>МАТЕРИАЛЫ ДЛЯ ИГРЫ</vt:lpstr>
      <vt:lpstr>КТО МОЖЕТ ИСПОЛЬЗОВАТЬ В ЗАНЯТИЯХ С ДЕТЬМИ?</vt:lpstr>
      <vt:lpstr>РЕЗУЛЬТАТЫ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«ЛОГОПЕДИЧЕСКИЙ ПЛАНШЕТ - МАГАЗИН»</dc:title>
  <dc:creator>Капелька</dc:creator>
  <cp:lastModifiedBy>Капелька</cp:lastModifiedBy>
  <cp:revision>18</cp:revision>
  <dcterms:created xsi:type="dcterms:W3CDTF">2022-09-19T08:06:16Z</dcterms:created>
  <dcterms:modified xsi:type="dcterms:W3CDTF">2022-09-20T09:40:02Z</dcterms:modified>
</cp:coreProperties>
</file>